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908C974-EC2D-4357-955C-2AB1E4B0FA46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7BF9915-AF8E-4F0E-A417-B006E3188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National Treasure:</a:t>
            </a:r>
            <a:br>
              <a:rPr lang="en-US" i="1" dirty="0" smtClean="0"/>
            </a:br>
            <a:r>
              <a:rPr lang="en-US" i="1" dirty="0" smtClean="0"/>
              <a:t>The History Behind the Movie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Última Cena - Da Vinci 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8537575" cy="481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561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hoebat.com/wp-content/uploads/2014/11/Ancient-Aliens-ark-coven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710138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747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717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781800" cy="6860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858000" cy="684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63144"/>
            <a:ext cx="6400800" cy="648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607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399" y="0"/>
            <a:ext cx="64906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979</TotalTime>
  <Words>3</Words>
  <Application>Microsoft Office PowerPoint</Application>
  <PresentationFormat>On-screen Show (4:3)</PresentationFormat>
  <Paragraphs>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Consolas</vt:lpstr>
      <vt:lpstr>Corbel</vt:lpstr>
      <vt:lpstr>Wingdings</vt:lpstr>
      <vt:lpstr>Wingdings 2</vt:lpstr>
      <vt:lpstr>Wingdings 3</vt:lpstr>
      <vt:lpstr>Metro</vt:lpstr>
      <vt:lpstr>National Treasure: The History Behind the Movie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Treasure: The History Behind the Movie</dc:title>
  <dc:creator>Lawrence Ashley Staten</dc:creator>
  <cp:lastModifiedBy>Lawrence Staten</cp:lastModifiedBy>
  <cp:revision>3</cp:revision>
  <dcterms:created xsi:type="dcterms:W3CDTF">2011-04-01T11:47:53Z</dcterms:created>
  <dcterms:modified xsi:type="dcterms:W3CDTF">2016-05-23T13:28:50Z</dcterms:modified>
</cp:coreProperties>
</file>